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jpg" ContentType="image/jpeg"/>
  <Default Extension="rels" ContentType="application/vnd.openxmlformats-package.relationships+xml"/>
  <Default Extension="m4a" ContentType="audio/mp4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6" r:id="rId11"/>
    <p:sldId id="267" r:id="rId12"/>
    <p:sldId id="279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6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CEDF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9"/>
    <p:restoredTop sz="94731"/>
  </p:normalViewPr>
  <p:slideViewPr>
    <p:cSldViewPr snapToGrid="0" snapToObjects="1">
      <p:cViewPr varScale="1">
        <p:scale>
          <a:sx n="133" d="100"/>
          <a:sy n="133" d="100"/>
        </p:scale>
        <p:origin x="4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tiff>
</file>

<file path=ppt/media/image20.jpeg>
</file>

<file path=ppt/media/image21.jpe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AB81E-7A77-B141-9C88-330669C937B9}" type="datetimeFigureOut">
              <a:rPr lang="en-US" smtClean="0"/>
              <a:t>12/6/16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33371A-721A-6947-9500-228342DEB8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5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012723"/>
            <a:ext cx="5865277" cy="3000477"/>
          </a:xfrm>
        </p:spPr>
        <p:txBody>
          <a:bodyPr/>
          <a:lstStyle/>
          <a:p>
            <a:r>
              <a:rPr lang="en-US" dirty="0" smtClean="0">
                <a:solidFill>
                  <a:srgbClr val="00B0F0"/>
                </a:solidFill>
              </a:rPr>
              <a:t>Computer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Blue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900" y="482600"/>
            <a:ext cx="3989113" cy="5882250"/>
          </a:xfrm>
          <a:prstGeom prst="rect">
            <a:avLst/>
          </a:prstGeom>
        </p:spPr>
      </p:pic>
      <p:pic>
        <p:nvPicPr>
          <p:cNvPr id="6" name="Prince Intr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30039" y="5981699"/>
            <a:ext cx="273255" cy="2732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4955" y="3423725"/>
            <a:ext cx="5865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The </a:t>
            </a:r>
            <a:r>
              <a:rPr lang="en-US" sz="5400" dirty="0">
                <a:solidFill>
                  <a:schemeClr val="bg1"/>
                </a:solidFill>
              </a:rPr>
              <a:t>Music of Prince in the 80s</a:t>
            </a:r>
          </a:p>
        </p:txBody>
      </p:sp>
    </p:spTree>
    <p:extLst>
      <p:ext uri="{BB962C8B-B14F-4D97-AF65-F5344CB8AC3E}">
        <p14:creationId xmlns:p14="http://schemas.microsoft.com/office/powerpoint/2010/main" val="127713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2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52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by Track - </a:t>
            </a:r>
            <a:r>
              <a:rPr lang="en-US" i="1" dirty="0" smtClean="0"/>
              <a:t>1999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219" y="1680632"/>
            <a:ext cx="7225558" cy="5177368"/>
          </a:xfrm>
        </p:spPr>
      </p:pic>
    </p:spTree>
    <p:extLst>
      <p:ext uri="{BB962C8B-B14F-4D97-AF65-F5344CB8AC3E}">
        <p14:creationId xmlns:p14="http://schemas.microsoft.com/office/powerpoint/2010/main" val="195621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by Track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i="1" dirty="0" smtClean="0"/>
              <a:t>Purple Rain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219" y="1652875"/>
            <a:ext cx="7264295" cy="5205125"/>
          </a:xfrm>
        </p:spPr>
      </p:pic>
    </p:spTree>
    <p:extLst>
      <p:ext uri="{BB962C8B-B14F-4D97-AF65-F5344CB8AC3E}">
        <p14:creationId xmlns:p14="http://schemas.microsoft.com/office/powerpoint/2010/main" val="5858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Neutral </a:t>
            </a:r>
            <a:r>
              <a:rPr lang="en-US" i="1" dirty="0" smtClean="0"/>
              <a:t>Purple Rain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7113147" cy="3416300"/>
          </a:xfrm>
        </p:spPr>
        <p:txBody>
          <a:bodyPr/>
          <a:lstStyle/>
          <a:p>
            <a:pPr marL="0" lv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I never meant to cause you any </a:t>
            </a:r>
            <a:r>
              <a:rPr lang="en-US" b="1" dirty="0">
                <a:solidFill>
                  <a:srgbClr val="C00000"/>
                </a:solidFill>
              </a:rPr>
              <a:t>sorrow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 never meant to cause you any </a:t>
            </a:r>
            <a:r>
              <a:rPr lang="en-US" b="1" dirty="0">
                <a:solidFill>
                  <a:srgbClr val="C00000"/>
                </a:solidFill>
              </a:rPr>
              <a:t>pain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 only wanted to one time to see you </a:t>
            </a:r>
            <a:r>
              <a:rPr lang="en-US" b="1" dirty="0">
                <a:solidFill>
                  <a:srgbClr val="7030A0"/>
                </a:solidFill>
              </a:rPr>
              <a:t>laughing</a:t>
            </a:r>
            <a:r>
              <a:rPr lang="en-US" b="1" dirty="0">
                <a:solidFill>
                  <a:srgbClr val="7030A0"/>
                </a:solidFill>
              </a:rPr>
              <a:t/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dirty="0"/>
              <a:t>I only wanted to see you</a:t>
            </a:r>
            <a:r>
              <a:rPr lang="en-US" dirty="0"/>
              <a:t/>
            </a:r>
            <a:br>
              <a:rPr lang="en-US" dirty="0"/>
            </a:br>
            <a:r>
              <a:rPr lang="en-US" b="1" dirty="0">
                <a:solidFill>
                  <a:srgbClr val="7030A0"/>
                </a:solidFill>
              </a:rPr>
              <a:t>Laughing</a:t>
            </a:r>
            <a:r>
              <a:rPr lang="en-US" dirty="0"/>
              <a:t> in the purple </a:t>
            </a:r>
            <a:r>
              <a:rPr lang="en-US" dirty="0" smtClean="0"/>
              <a:t>rain</a:t>
            </a:r>
          </a:p>
          <a:p>
            <a:pPr marL="0" lv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 defTabSz="914400">
              <a:spcBef>
                <a:spcPts val="0"/>
              </a:spcBef>
              <a:buClrTx/>
              <a:buSzTx/>
              <a:buNone/>
            </a:pPr>
            <a:r>
              <a:rPr lang="en-US" i="1" dirty="0" smtClean="0"/>
              <a:t>[Chorus]</a:t>
            </a:r>
          </a:p>
          <a:p>
            <a:pPr marL="0" lvl="0" indent="0" defTabSz="914400"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 defTabSz="914400">
              <a:spcBef>
                <a:spcPts val="0"/>
              </a:spcBef>
              <a:buClrTx/>
              <a:buSzTx/>
              <a:buNone/>
            </a:pPr>
            <a:r>
              <a:rPr lang="en-US" dirty="0"/>
              <a:t>I never wanted to be your weekend </a:t>
            </a:r>
            <a:r>
              <a:rPr lang="en-US" b="1" dirty="0">
                <a:solidFill>
                  <a:srgbClr val="7030A0"/>
                </a:solidFill>
              </a:rPr>
              <a:t>lover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 only wanted to be some kind of </a:t>
            </a:r>
            <a:r>
              <a:rPr lang="en-US" b="1" dirty="0">
                <a:solidFill>
                  <a:srgbClr val="7030A0"/>
                </a:solidFill>
              </a:rPr>
              <a:t>friend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Baby, I could never </a:t>
            </a:r>
            <a:r>
              <a:rPr lang="en-US" b="1" dirty="0">
                <a:solidFill>
                  <a:srgbClr val="C00000"/>
                </a:solidFill>
              </a:rPr>
              <a:t>steal</a:t>
            </a:r>
            <a:r>
              <a:rPr lang="en-US" dirty="0"/>
              <a:t> you from another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It's such a </a:t>
            </a:r>
            <a:r>
              <a:rPr lang="en-US" b="1" dirty="0">
                <a:solidFill>
                  <a:srgbClr val="C00000"/>
                </a:solidFill>
              </a:rPr>
              <a:t>shame</a:t>
            </a:r>
            <a:r>
              <a:rPr lang="en-US" dirty="0"/>
              <a:t> our friendship had to end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6560" y="3041583"/>
            <a:ext cx="4803005" cy="230832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Positive Sentiment Word</a:t>
            </a:r>
          </a:p>
          <a:p>
            <a:endParaRPr lang="en-US" b="1" dirty="0" smtClean="0"/>
          </a:p>
          <a:p>
            <a:r>
              <a:rPr lang="en-US" b="1" dirty="0" smtClean="0">
                <a:solidFill>
                  <a:srgbClr val="C00000"/>
                </a:solidFill>
              </a:rPr>
              <a:t>Negative Sentiment Word</a:t>
            </a:r>
          </a:p>
          <a:p>
            <a:endParaRPr lang="en-US" dirty="0">
              <a:solidFill>
                <a:srgbClr val="C00000"/>
              </a:solidFill>
            </a:endParaRPr>
          </a:p>
          <a:p>
            <a:r>
              <a:rPr lang="en-US" dirty="0" smtClean="0">
                <a:solidFill>
                  <a:srgbClr val="C00000"/>
                </a:solidFill>
              </a:rPr>
              <a:t>-sorrow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C00000"/>
                </a:solidFill>
              </a:rPr>
              <a:t> -pain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>
                <a:solidFill>
                  <a:srgbClr val="7030A0"/>
                </a:solidFill>
              </a:rPr>
              <a:t>laughing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7030A0"/>
                </a:solidFill>
              </a:rPr>
              <a:t> Laughing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7030A0"/>
                </a:solidFill>
              </a:rPr>
              <a:t> lover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7030A0"/>
                </a:solidFill>
              </a:rPr>
              <a:t> friend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7030A0"/>
                </a:solidFill>
              </a:rPr>
              <a:t> </a:t>
            </a:r>
            <a:r>
              <a:rPr lang="en-US" dirty="0" smtClean="0">
                <a:solidFill>
                  <a:srgbClr val="C00000"/>
                </a:solidFill>
              </a:rPr>
              <a:t>-steal 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C00000"/>
                </a:solidFill>
              </a:rPr>
              <a:t> -shame </a:t>
            </a:r>
            <a:r>
              <a:rPr lang="en-US" dirty="0" smtClean="0"/>
              <a:t>= </a:t>
            </a:r>
          </a:p>
          <a:p>
            <a:endParaRPr lang="en-US" dirty="0"/>
          </a:p>
          <a:p>
            <a:r>
              <a:rPr lang="en-US" dirty="0" smtClean="0"/>
              <a:t>-1-1+1+1+1+1-1-1 = 0</a:t>
            </a:r>
            <a:r>
              <a:rPr lang="en-US" b="1" dirty="0" smtClean="0"/>
              <a:t> </a:t>
            </a:r>
            <a:endParaRPr lang="en-US" b="1" dirty="0"/>
          </a:p>
        </p:txBody>
      </p:sp>
      <p:pic>
        <p:nvPicPr>
          <p:cNvPr id="5" name="Purp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7061" y="6207492"/>
            <a:ext cx="390358" cy="39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7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9067075" cy="706964"/>
          </a:xfrm>
        </p:spPr>
        <p:txBody>
          <a:bodyPr/>
          <a:lstStyle/>
          <a:p>
            <a:r>
              <a:rPr lang="en-US" dirty="0" smtClean="0"/>
              <a:t>Sentiment by Track </a:t>
            </a:r>
            <a:r>
              <a:rPr lang="mr-IN" dirty="0" smtClean="0"/>
              <a:t>–</a:t>
            </a:r>
            <a:r>
              <a:rPr lang="en-US" dirty="0" smtClean="0"/>
              <a:t> Around the World In a Day, Parade, Sign o the Times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99255"/>
            <a:ext cx="4129238" cy="2958745"/>
          </a:xfrm>
          <a:ln w="34925"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218" y="3860172"/>
            <a:ext cx="4183781" cy="2997827"/>
          </a:xfrm>
          <a:prstGeom prst="rect">
            <a:avLst/>
          </a:prstGeom>
          <a:ln w="34925"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636" y="2418827"/>
            <a:ext cx="4132184" cy="2960856"/>
          </a:xfrm>
          <a:prstGeom prst="rect">
            <a:avLst/>
          </a:prstGeom>
          <a:ln w="3492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07216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Sentiment by Album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9759" y="1660147"/>
            <a:ext cx="7368384" cy="5197853"/>
          </a:xfrm>
        </p:spPr>
      </p:pic>
    </p:spTree>
    <p:extLst>
      <p:ext uri="{BB962C8B-B14F-4D97-AF65-F5344CB8AC3E}">
        <p14:creationId xmlns:p14="http://schemas.microsoft.com/office/powerpoint/2010/main" val="104895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Song Key by Track Number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579" y="1789523"/>
            <a:ext cx="5813659" cy="5068477"/>
          </a:xfrm>
        </p:spPr>
      </p:pic>
    </p:spTree>
    <p:extLst>
      <p:ext uri="{BB962C8B-B14F-4D97-AF65-F5344CB8AC3E}">
        <p14:creationId xmlns:p14="http://schemas.microsoft.com/office/powerpoint/2010/main" val="357369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BPM and Word Count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1680632"/>
            <a:ext cx="9788560" cy="5177368"/>
          </a:xfrm>
        </p:spPr>
      </p:pic>
    </p:spTree>
    <p:extLst>
      <p:ext uri="{BB962C8B-B14F-4D97-AF65-F5344CB8AC3E}">
        <p14:creationId xmlns:p14="http://schemas.microsoft.com/office/powerpoint/2010/main" val="193780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BPM and Word Count </a:t>
            </a:r>
            <a:r>
              <a:rPr lang="mr-IN" dirty="0" smtClean="0"/>
              <a:t>–</a:t>
            </a:r>
            <a:r>
              <a:rPr lang="en-US" dirty="0" smtClean="0"/>
              <a:t> Trend Lines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174" y="1680632"/>
            <a:ext cx="9776123" cy="5170790"/>
          </a:xfrm>
        </p:spPr>
      </p:pic>
    </p:spTree>
    <p:extLst>
      <p:ext uri="{BB962C8B-B14F-4D97-AF65-F5344CB8AC3E}">
        <p14:creationId xmlns:p14="http://schemas.microsoft.com/office/powerpoint/2010/main" val="201722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BPM and Word Count by Album with Trend Lines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903" y="1886552"/>
            <a:ext cx="9369034" cy="4971448"/>
          </a:xfrm>
        </p:spPr>
      </p:pic>
    </p:spTree>
    <p:extLst>
      <p:ext uri="{BB962C8B-B14F-4D97-AF65-F5344CB8AC3E}">
        <p14:creationId xmlns:p14="http://schemas.microsoft.com/office/powerpoint/2010/main" val="122219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Song Length and Word Count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1680632"/>
            <a:ext cx="9788560" cy="5177368"/>
          </a:xfrm>
        </p:spPr>
      </p:pic>
    </p:spTree>
    <p:extLst>
      <p:ext uri="{BB962C8B-B14F-4D97-AF65-F5344CB8AC3E}">
        <p14:creationId xmlns:p14="http://schemas.microsoft.com/office/powerpoint/2010/main" val="66875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Jamie Wheeler</a:t>
            </a:r>
          </a:p>
          <a:p>
            <a:pPr lvl="1"/>
            <a:r>
              <a:rPr lang="en-US" dirty="0" smtClean="0"/>
              <a:t>Prince fan since the mid 80s.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Saurabh Rao</a:t>
            </a:r>
            <a:endParaRPr lang="en-US" dirty="0"/>
          </a:p>
          <a:p>
            <a:pPr lvl="1"/>
            <a:r>
              <a:rPr lang="en-US" dirty="0"/>
              <a:t>Prince fan since </a:t>
            </a:r>
            <a:r>
              <a:rPr lang="en-US" dirty="0" smtClean="0"/>
              <a:t>Saturday.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Song Length and Word Count by Album with Trend Lines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428" y="1861290"/>
            <a:ext cx="7880595" cy="4996710"/>
          </a:xfrm>
        </p:spPr>
      </p:pic>
    </p:spTree>
    <p:extLst>
      <p:ext uri="{BB962C8B-B14F-4D97-AF65-F5344CB8AC3E}">
        <p14:creationId xmlns:p14="http://schemas.microsoft.com/office/powerpoint/2010/main" val="65441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and Logistic Regressions Performed.</a:t>
            </a:r>
          </a:p>
          <a:p>
            <a:r>
              <a:rPr lang="en-US" dirty="0" smtClean="0"/>
              <a:t>Very few strong correlations, mostly with song key and song structure, nothing correlated with if the song was a hit or not.</a:t>
            </a:r>
          </a:p>
          <a:p>
            <a:r>
              <a:rPr lang="en-US" dirty="0" smtClean="0"/>
              <a:t>Modeled a few other artists quickly (Wiz </a:t>
            </a:r>
            <a:r>
              <a:rPr lang="en-US" dirty="0" err="1" smtClean="0"/>
              <a:t>Khalifa</a:t>
            </a:r>
            <a:r>
              <a:rPr lang="en-US" dirty="0" smtClean="0"/>
              <a:t>, Taylor Swift) and found stronger correlations.  The models do work.</a:t>
            </a:r>
          </a:p>
          <a:p>
            <a:r>
              <a:rPr lang="en-US" dirty="0" smtClean="0"/>
              <a:t>Maybe another way to determine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8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932" y="1714866"/>
            <a:ext cx="8340435" cy="5143134"/>
          </a:xfrm>
        </p:spPr>
      </p:pic>
    </p:spTree>
    <p:extLst>
      <p:ext uri="{BB962C8B-B14F-4D97-AF65-F5344CB8AC3E}">
        <p14:creationId xmlns:p14="http://schemas.microsoft.com/office/powerpoint/2010/main" val="142064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Pruned Tree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466" y="1680632"/>
            <a:ext cx="8395951" cy="5177368"/>
          </a:xfrm>
        </p:spPr>
      </p:pic>
    </p:spTree>
    <p:extLst>
      <p:ext uri="{BB962C8B-B14F-4D97-AF65-F5344CB8AC3E}">
        <p14:creationId xmlns:p14="http://schemas.microsoft.com/office/powerpoint/2010/main" val="57688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Findings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 relationships in album structure or song structure, but nothing that can predict if his song would be a hit.</a:t>
            </a:r>
          </a:p>
          <a:p>
            <a:r>
              <a:rPr lang="en-US" dirty="0" smtClean="0"/>
              <a:t>There is some structure to his albums as regards song length with a preference to increase song length as the album progresses.</a:t>
            </a:r>
          </a:p>
          <a:p>
            <a:r>
              <a:rPr lang="en-US" dirty="0" smtClean="0"/>
              <a:t>Tracks 4 and 9 are his preferred neutral sentiment track.  Track 9 on Purple Rain, “Purple Rain” is a perfectly neutral sentiment song.</a:t>
            </a:r>
          </a:p>
          <a:p>
            <a:r>
              <a:rPr lang="en-US" dirty="0" smtClean="0"/>
              <a:t>Not a lot of descriptive steps necessary to classify his songs as a hit categorization.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Proposal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Investigate music </a:t>
            </a:r>
            <a:r>
              <a:rPr lang="en-US" dirty="0"/>
              <a:t>artist, Rogers Prince Nelson, also known as Prince.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Statistical and visual analysis of his </a:t>
            </a:r>
            <a:r>
              <a:rPr lang="en-US" dirty="0"/>
              <a:t>music, lyrics, and objective metrics.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Attempt to </a:t>
            </a:r>
            <a:r>
              <a:rPr lang="en-US" dirty="0"/>
              <a:t>identify patterns and critical factors in his music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We </a:t>
            </a:r>
            <a:r>
              <a:rPr lang="en-US" dirty="0"/>
              <a:t>chose Prince due to the varying nature of his songs sentiments.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22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0" y="241333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FFFFFF"/>
                </a:solidFill>
                <a:latin typeface="inherit" charset="0"/>
              </a:rPr>
              <a:t>i</a:t>
            </a:r>
            <a:r>
              <a:rPr lang="en-US" dirty="0">
                <a:solidFill>
                  <a:srgbClr val="FFFFFF"/>
                </a:solidFill>
                <a:latin typeface="inherit" charset="0"/>
              </a:rPr>
              <a:t> scraped his lyrics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created a sentiment index by matching it known indexes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then created a relative sentiment per song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then gathered data like bpm, word count, song length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chart position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album info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and created models to see what could be predicted</a:t>
            </a:r>
            <a:endParaRPr lang="en-US" b="0" i="0" dirty="0">
              <a:solidFill>
                <a:srgbClr val="FFFFFF"/>
              </a:solidFill>
              <a:effectLst/>
              <a:latin typeface="inherit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0" y="241333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>
                <a:solidFill>
                  <a:srgbClr val="FFFFFF"/>
                </a:solidFill>
                <a:latin typeface="inherit" charset="0"/>
              </a:rPr>
              <a:t>ed</a:t>
            </a:r>
            <a:r>
              <a:rPr lang="en-US" dirty="0" smtClean="0">
                <a:solidFill>
                  <a:srgbClr val="FFFFFF"/>
                </a:solidFill>
                <a:latin typeface="inherit" charset="0"/>
              </a:rPr>
              <a:t> his lyrics</a:t>
            </a:r>
          </a:p>
          <a:p>
            <a:r>
              <a:rPr lang="en-US" dirty="0" smtClean="0">
                <a:solidFill>
                  <a:srgbClr val="FFFFFF"/>
                </a:solidFill>
                <a:latin typeface="inherit" charset="0"/>
              </a:rPr>
              <a:t>created </a:t>
            </a:r>
            <a:r>
              <a:rPr lang="en-US" dirty="0">
                <a:solidFill>
                  <a:srgbClr val="FFFFFF"/>
                </a:solidFill>
                <a:latin typeface="inherit" charset="0"/>
              </a:rPr>
              <a:t>a sentiment index by matching it known indexes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then created a relative sentiment per song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then gathered data like bpm, word count, song length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chart position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album info</a:t>
            </a:r>
          </a:p>
          <a:p>
            <a:r>
              <a:rPr lang="en-US" dirty="0">
                <a:solidFill>
                  <a:srgbClr val="FFFFFF"/>
                </a:solidFill>
                <a:latin typeface="inherit" charset="0"/>
              </a:rPr>
              <a:t>and created models to see what could be predicted</a:t>
            </a:r>
            <a:endParaRPr lang="en-US" b="0" i="0" dirty="0">
              <a:solidFill>
                <a:srgbClr val="FFFFFF"/>
              </a:solidFill>
              <a:effectLst/>
              <a:latin typeface="inherit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490569"/>
              </p:ext>
            </p:extLst>
          </p:nvPr>
        </p:nvGraphicFramePr>
        <p:xfrm>
          <a:off x="1473200" y="2222500"/>
          <a:ext cx="8928100" cy="45499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4050"/>
                <a:gridCol w="4464050"/>
              </a:tblGrid>
              <a:tr h="203566"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TYPE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Song Name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String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Album Name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String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Position on Album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 Hot 100 Billboard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Categorical</a:t>
                      </a:r>
                      <a:r>
                        <a:rPr lang="en-US" sz="1400" baseline="0" dirty="0" smtClean="0"/>
                        <a:t> 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Position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Year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Song length in seconds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254159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BPM Value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Key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String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Sentiment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Category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Categorical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Word Count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Integer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328363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Lyrics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String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733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7493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gathering - Sources and Methods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654042"/>
              </p:ext>
            </p:extLst>
          </p:nvPr>
        </p:nvGraphicFramePr>
        <p:xfrm>
          <a:off x="495300" y="2349499"/>
          <a:ext cx="11214099" cy="441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4313"/>
                <a:gridCol w="2959276"/>
                <a:gridCol w="3940510"/>
              </a:tblGrid>
              <a:tr h="302191"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VARIABLE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baseline="0" dirty="0" smtClean="0">
                          <a:solidFill>
                            <a:schemeClr val="tx1"/>
                          </a:solidFill>
                        </a:rPr>
                        <a:t>TOOL/LANGUAGE USED</a:t>
                      </a:r>
                      <a:endParaRPr lang="en-US" sz="1400" b="1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aseline="0" dirty="0" smtClean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en-US" sz="1400" baseline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Song Name, Album Name, Position on Album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Import.io 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Wikipedia each album ; extract using import.io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In Top 100 Billboard , Position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Microsoft</a:t>
                      </a:r>
                      <a:r>
                        <a:rPr lang="en-US" sz="1400" baseline="0" dirty="0" smtClean="0"/>
                        <a:t> Excel</a:t>
                      </a:r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Import using import.io ; Position in Top 100 if in list.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Song Length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Python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Extract using urllib2 &amp; </a:t>
                      </a:r>
                      <a:r>
                        <a:rPr lang="en-US" sz="1400" dirty="0" err="1" smtClean="0"/>
                        <a:t>lxml</a:t>
                      </a:r>
                      <a:r>
                        <a:rPr lang="en-US" sz="1400" dirty="0" smtClean="0"/>
                        <a:t>, convert</a:t>
                      </a:r>
                      <a:r>
                        <a:rPr lang="en-US" sz="1400" baseline="0" dirty="0" smtClean="0"/>
                        <a:t> </a:t>
                      </a:r>
                      <a:r>
                        <a:rPr lang="en-US" sz="1400" dirty="0" smtClean="0"/>
                        <a:t>from min to sec .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BPM</a:t>
                      </a:r>
                      <a:r>
                        <a:rPr lang="en-US" sz="1400" baseline="0" dirty="0" smtClean="0"/>
                        <a:t> Values</a:t>
                      </a:r>
                    </a:p>
                    <a:p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Import.io , Manual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Used import.io for 3 albums , rest manually.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Key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None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Manually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Sentiment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R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Compared lyrics</a:t>
                      </a:r>
                      <a:r>
                        <a:rPr lang="en-US" sz="1400" baseline="0" dirty="0" smtClean="0"/>
                        <a:t> with a set of +,- words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  <a:tr h="58728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Lyrics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Import.io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Lyrics from princelyrics.co.uk . Scraped using import.io</a:t>
                      </a:r>
                      <a:endParaRPr lang="en-US" sz="1400" dirty="0"/>
                    </a:p>
                  </a:txBody>
                  <a:tcPr>
                    <a:solidFill>
                      <a:srgbClr val="D9CED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82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89" name="Picture 1" descr="C:\Users\SOURAV\Desktop\import.io captur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696" y="0"/>
            <a:ext cx="12201696" cy="6858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1249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Total Sentiment by Track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9904" y="1680633"/>
            <a:ext cx="8237009" cy="5177368"/>
          </a:xfrm>
        </p:spPr>
      </p:pic>
    </p:spTree>
    <p:extLst>
      <p:ext uri="{BB962C8B-B14F-4D97-AF65-F5344CB8AC3E}">
        <p14:creationId xmlns:p14="http://schemas.microsoft.com/office/powerpoint/2010/main" val="102271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by Track and Album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595" y="1680632"/>
            <a:ext cx="8059181" cy="5015961"/>
          </a:xfrm>
        </p:spPr>
      </p:pic>
    </p:spTree>
    <p:extLst>
      <p:ext uri="{BB962C8B-B14F-4D97-AF65-F5344CB8AC3E}">
        <p14:creationId xmlns:p14="http://schemas.microsoft.com/office/powerpoint/2010/main" val="1371680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by Track - </a:t>
            </a:r>
            <a:r>
              <a:rPr lang="en-US" i="1" dirty="0" smtClean="0"/>
              <a:t>Prince</a:t>
            </a:r>
            <a:endParaRPr lang="en-US" i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185" y="1637091"/>
            <a:ext cx="7286325" cy="5220910"/>
          </a:xfrm>
        </p:spPr>
      </p:pic>
    </p:spTree>
    <p:extLst>
      <p:ext uri="{BB962C8B-B14F-4D97-AF65-F5344CB8AC3E}">
        <p14:creationId xmlns:p14="http://schemas.microsoft.com/office/powerpoint/2010/main" val="152393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161</TotalTime>
  <Words>590</Words>
  <Application>Microsoft Macintosh PowerPoint</Application>
  <PresentationFormat>Widescreen</PresentationFormat>
  <Paragraphs>125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Century Gothic</vt:lpstr>
      <vt:lpstr>inherit</vt:lpstr>
      <vt:lpstr>Mangal</vt:lpstr>
      <vt:lpstr>Wingdings 3</vt:lpstr>
      <vt:lpstr>Arial</vt:lpstr>
      <vt:lpstr>Ion Boardroom</vt:lpstr>
      <vt:lpstr>Computer Blue  </vt:lpstr>
      <vt:lpstr>Introduction</vt:lpstr>
      <vt:lpstr>The Proposal </vt:lpstr>
      <vt:lpstr>The Data</vt:lpstr>
      <vt:lpstr>Data gathering - Sources and Methods</vt:lpstr>
      <vt:lpstr>PowerPoint Presentation</vt:lpstr>
      <vt:lpstr>Total Sentiment by Track</vt:lpstr>
      <vt:lpstr>Sentiment by Track and Album</vt:lpstr>
      <vt:lpstr>Sentiment by Track - Prince</vt:lpstr>
      <vt:lpstr>Sentiment by Track - 1999</vt:lpstr>
      <vt:lpstr>Sentiment by Track – Purple Rain</vt:lpstr>
      <vt:lpstr>The Neutral Purple Rain</vt:lpstr>
      <vt:lpstr>Sentiment by Track – Around the World In a Day, Parade, Sign o the Times</vt:lpstr>
      <vt:lpstr>Average Sentiment by Album</vt:lpstr>
      <vt:lpstr>Song Key by Track Number</vt:lpstr>
      <vt:lpstr>BPM and Word Count</vt:lpstr>
      <vt:lpstr>BPM and Word Count – Trend Lines</vt:lpstr>
      <vt:lpstr>BPM and Word Count by Album with Trend Lines</vt:lpstr>
      <vt:lpstr>Song Length and Word Count</vt:lpstr>
      <vt:lpstr>Song Length and Word Count by Album with Trend Lines</vt:lpstr>
      <vt:lpstr>Models</vt:lpstr>
      <vt:lpstr>Decision Tree</vt:lpstr>
      <vt:lpstr>Pruned Tree</vt:lpstr>
      <vt:lpstr>The Findings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Blue  The Music of Prince in the 80s</dc:title>
  <dc:creator>Jamie Wheeler</dc:creator>
  <cp:lastModifiedBy>Jamie Wheeler</cp:lastModifiedBy>
  <cp:revision>14</cp:revision>
  <dcterms:created xsi:type="dcterms:W3CDTF">2016-12-07T02:07:53Z</dcterms:created>
  <dcterms:modified xsi:type="dcterms:W3CDTF">2016-12-07T04:49:47Z</dcterms:modified>
</cp:coreProperties>
</file>

<file path=docProps/thumbnail.jpeg>
</file>